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C6D137"/>
    <a:srgbClr val="E2E226"/>
    <a:srgbClr val="1D3A16"/>
    <a:srgbClr val="204018"/>
    <a:srgbClr val="225C1E"/>
    <a:srgbClr val="2C5921"/>
    <a:srgbClr val="E7CB21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86" autoAdjust="0"/>
  </p:normalViewPr>
  <p:slideViewPr>
    <p:cSldViewPr snapToGrid="0">
      <p:cViewPr varScale="1">
        <p:scale>
          <a:sx n="37" d="100"/>
          <a:sy n="37" d="100"/>
        </p:scale>
        <p:origin x="84" y="22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(2)'!$B$2:$DA$2</c:f>
              <c:numCache>
                <c:formatCode>#,##0</c:formatCode>
                <c:ptCount val="104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5441</c:v>
                </c:pt>
                <c:pt idx="100">
                  <c:v>5048</c:v>
                </c:pt>
                <c:pt idx="101">
                  <c:v>4798</c:v>
                </c:pt>
                <c:pt idx="102">
                  <c:v>4989.9416708860754</c:v>
                </c:pt>
                <c:pt idx="103">
                  <c:v>5144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3"/>
              <c:layout>
                <c:manualLayout>
                  <c:x val="-1.4587649847117029E-2"/>
                  <c:y val="-3.21823667448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(2)'!$B$3:$DA$3</c:f>
              <c:numCache>
                <c:formatCode>#,##0</c:formatCode>
                <c:ptCount val="104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2363</c:v>
                </c:pt>
                <c:pt idx="100">
                  <c:v>3056</c:v>
                </c:pt>
                <c:pt idx="101">
                  <c:v>2587</c:v>
                </c:pt>
                <c:pt idx="102">
                  <c:v>1853.1675949367088</c:v>
                </c:pt>
                <c:pt idx="103">
                  <c:v>2356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(2)'!$B$4:$DA$4</c:f>
              <c:numCache>
                <c:formatCode>#,##0</c:formatCode>
                <c:ptCount val="104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  <c:pt idx="101" formatCode="General">
                  <c:v>803</c:v>
                </c:pt>
                <c:pt idx="102">
                  <c:v>605.15868354430381</c:v>
                </c:pt>
                <c:pt idx="103" formatCode="General">
                  <c:v>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103"/>
              <c:layout>
                <c:manualLayout>
                  <c:x val="1.3261499861015305E-3"/>
                  <c:y val="-2.145491116325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AA9412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(2)'!$B$5:$DA$5</c:f>
              <c:numCache>
                <c:formatCode>#,##0</c:formatCode>
                <c:ptCount val="104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 formatCode="General">
                  <c:v>725</c:v>
                </c:pt>
                <c:pt idx="100" formatCode="General">
                  <c:v>751</c:v>
                </c:pt>
                <c:pt idx="101" formatCode="General">
                  <c:v>659</c:v>
                </c:pt>
                <c:pt idx="102">
                  <c:v>752.78389873417723</c:v>
                </c:pt>
                <c:pt idx="103" formatCode="General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(2)'!$B$6:$DA$6</c:f>
              <c:numCache>
                <c:formatCode>#,##0</c:formatCode>
                <c:ptCount val="104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1956</c:v>
                </c:pt>
                <c:pt idx="100">
                  <c:v>2213</c:v>
                </c:pt>
                <c:pt idx="101">
                  <c:v>2241</c:v>
                </c:pt>
                <c:pt idx="102">
                  <c:v>1987.1819746835442</c:v>
                </c:pt>
                <c:pt idx="103">
                  <c:v>2043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174"/>
          <c:min val="42948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CB0C6D-39F0-4D40-87DD-AEFBE41D41F3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C16D1D-A1BC-4C1E-AE6D-A60BDAD904ED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D34FF2-4959-4A45-8DD7-95DE016156C5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01B78E0F-7413-436C-99DC-E85E6A6B4D7D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Sheet2!$C$2:$C$44</c:f>
              <c:numCache>
                <c:formatCode>0.0%</c:formatCode>
                <c:ptCount val="43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1.9964542222583592E-2</c:v>
                </c:pt>
                <c:pt idx="42">
                  <c:v>1.9221218754024161E-3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4.1856420393519403E-2"/>
                  <c:y val="-4.6399354531678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-2.4582342135876671E-2"/>
                  <c:y val="-7.1575790923572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dLbl>
              <c:idx val="42"/>
              <c:layout>
                <c:manualLayout>
                  <c:x val="-6.643876252941537E-4"/>
                  <c:y val="-0.106193390962427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34B-4BBD-AE9A-D3869BC4F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Sheet2!$B$2:$B$44</c:f>
              <c:numCache>
                <c:formatCode>#,##0</c:formatCode>
                <c:ptCount val="43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326202</c:v>
                </c:pt>
                <c:pt idx="42">
                  <c:v>326829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8/7/2026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8/7/2026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30321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443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6445</TotalTime>
  <Words>2160</Words>
  <Application>Microsoft Office PowerPoint</Application>
  <PresentationFormat>Personalizado</PresentationFormat>
  <Paragraphs>458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257</cp:revision>
  <cp:lastPrinted>2026-03-27T17:50:14Z</cp:lastPrinted>
  <dcterms:created xsi:type="dcterms:W3CDTF">2023-09-12T19:17:28Z</dcterms:created>
  <dcterms:modified xsi:type="dcterms:W3CDTF">2026-07-08T18:41:13Z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